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rinda Pakornkitkarn" userId="b566adea-55db-4a2e-a814-f8746a86a955" providerId="ADAL" clId="{659055A6-A1D0-4191-87D4-28F78394DF81}"/>
    <pc:docChg chg="custSel modSld">
      <pc:chgData name="Yarinda Pakornkitkarn" userId="b566adea-55db-4a2e-a814-f8746a86a955" providerId="ADAL" clId="{659055A6-A1D0-4191-87D4-28F78394DF81}" dt="2023-06-17T07:17:12.848" v="19" actId="20577"/>
      <pc:docMkLst>
        <pc:docMk/>
      </pc:docMkLst>
      <pc:sldChg chg="modSp mod">
        <pc:chgData name="Yarinda Pakornkitkarn" userId="b566adea-55db-4a2e-a814-f8746a86a955" providerId="ADAL" clId="{659055A6-A1D0-4191-87D4-28F78394DF81}" dt="2023-06-17T07:17:12.848" v="19" actId="20577"/>
        <pc:sldMkLst>
          <pc:docMk/>
          <pc:sldMk cId="1599374729" sldId="256"/>
        </pc:sldMkLst>
        <pc:spChg chg="mod">
          <ac:chgData name="Yarinda Pakornkitkarn" userId="b566adea-55db-4a2e-a814-f8746a86a955" providerId="ADAL" clId="{659055A6-A1D0-4191-87D4-28F78394DF81}" dt="2023-06-17T07:17:12.848" v="19" actId="20577"/>
          <ac:spMkLst>
            <pc:docMk/>
            <pc:sldMk cId="1599374729" sldId="256"/>
            <ac:spMk id="3" creationId="{3A21665D-8BC8-A88B-4804-F8DB56CA67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40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1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2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9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8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7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9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3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7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08" r:id="rId6"/>
    <p:sldLayoutId id="2147483804" r:id="rId7"/>
    <p:sldLayoutId id="2147483805" r:id="rId8"/>
    <p:sldLayoutId id="2147483806" r:id="rId9"/>
    <p:sldLayoutId id="2147483807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89586B-6F9D-8FE1-516A-4BC1EF6E15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52" r="14409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A8A1B-35D7-4DB1-BEFB-C984DDA8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/>
              <a:t>PR Crisis war room</a:t>
            </a:r>
            <a:br>
              <a:rPr lang="en-US" sz="4800" dirty="0"/>
            </a:br>
            <a:r>
              <a:rPr lang="en-US" sz="4800" dirty="0"/>
              <a:t>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1665D-8BC8-A88B-4804-F8DB56CA6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en-US" sz="2000"/>
              <a:t>By AVESTA CO., LTD.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37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E729-A5E2-3B37-D58A-ACAE5E82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อะไรคือ </a:t>
            </a:r>
            <a:r>
              <a:rPr lang="en-US" dirty="0"/>
              <a:t>PR Crisis war room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60646-25C4-EAFA-378C-F8D2B691E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 Crisis War Room </a:t>
            </a:r>
            <a:r>
              <a:rPr lang="th-TH" dirty="0"/>
              <a:t>หรือที่เรียกว่า </a:t>
            </a:r>
            <a:r>
              <a:rPr lang="en-US" dirty="0"/>
              <a:t>Crisis Communication War Room </a:t>
            </a:r>
            <a:r>
              <a:rPr lang="th-TH" dirty="0"/>
              <a:t>หรือเรียกง่ายๆ ว่า </a:t>
            </a:r>
            <a:r>
              <a:rPr lang="en-US" dirty="0"/>
              <a:t>War Room </a:t>
            </a:r>
            <a:r>
              <a:rPr lang="th-TH" dirty="0"/>
              <a:t>เป็นทีมหรือพื้นที่เฉพาะภายในองค์กรที่จัดตั้งขึ้นเพื่อจัดการและตอบสนองต่อวิกฤตการประชาสัมพันธ์ (</a:t>
            </a:r>
            <a:r>
              <a:rPr lang="en-US" dirty="0"/>
              <a:t>PR) </a:t>
            </a:r>
            <a:r>
              <a:rPr lang="th-TH" dirty="0"/>
              <a:t>เป็นแนวทางเชิงรุกในการจัดการกับวิกฤตอย่างรวดเร็วและมีประสิทธิภาพ</a:t>
            </a:r>
            <a:r>
              <a:rPr lang="en-US" dirty="0"/>
              <a:t> </a:t>
            </a:r>
            <a:r>
              <a:rPr lang="th-TH" dirty="0"/>
              <a:t>ลดความเสียหายที่อาจเกิดขึ้นกับชื่อเสียงของบริษัท</a:t>
            </a:r>
            <a:endParaRPr lang="en-US" dirty="0"/>
          </a:p>
          <a:p>
            <a:r>
              <a:rPr lang="th-TH" dirty="0"/>
              <a:t>ในห้องสงครามวิกฤตประชาสัมพันธ์ สมาชิกในทีมติดตามสถานการณ์วิกฤตอย่างใกล้ชิด รวบรวมข้อมูลที่เกี่ยวข้อง วิเคราะห์ความรู้สึกสาธารณะ และจัดทำแผนรับมือที่ประสานกัน พวกเขาอาจกำหนดโปรโตคอลสำหรับการสอบถามสื่อ ร่างแถลงการณ์หรือข่าวประชาสัมพันธ์ จัดการช่องทางโซเชียลมีเดีย ประสานงานกับทีมกฎหมาย และสื่อสารกับผู้มีส่วนได้ส่วนเสีย เช่น พนักงาน ลูกค้า ผู้ถือหุ้น และสาธารณะ</a:t>
            </a:r>
            <a:r>
              <a:rPr lang="en-US" dirty="0"/>
              <a:t> </a:t>
            </a:r>
            <a:r>
              <a:rPr lang="th-TH" dirty="0"/>
              <a:t>และ ที่สำคัญองค์กรจะต้องตอบเสนออย่างรวดเร็วต่อเหตุการณ์ที่เกิดขึ้น</a:t>
            </a:r>
          </a:p>
        </p:txBody>
      </p:sp>
    </p:spTree>
    <p:extLst>
      <p:ext uri="{BB962C8B-B14F-4D97-AF65-F5344CB8AC3E}">
        <p14:creationId xmlns:p14="http://schemas.microsoft.com/office/powerpoint/2010/main" val="100840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43E09-489C-7D0A-D58A-BA938593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 Crisis war room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BC02-A1A1-F11E-8E9E-2CD4C70DF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เป็นระบบที่เราสร้างขึ้น เพื่อทำการบันทึก ข้อมูลจากสื่อสาธารณะ จากระบบหลักๆ เช่น </a:t>
            </a:r>
            <a:r>
              <a:rPr lang="en-US" dirty="0"/>
              <a:t>TV, Radio, Social Media, Web Content </a:t>
            </a:r>
            <a:r>
              <a:rPr lang="th-TH" dirty="0"/>
              <a:t>เพื่อทำการตรวจสอบ ข้อมูลที่เกี่ยวข้องกับ </a:t>
            </a:r>
            <a:r>
              <a:rPr lang="en-US" dirty="0"/>
              <a:t>entity name </a:t>
            </a:r>
            <a:r>
              <a:rPr lang="th-TH" dirty="0"/>
              <a:t>ที่เรากำหนด</a:t>
            </a:r>
            <a:endParaRPr lang="en-US" dirty="0"/>
          </a:p>
          <a:p>
            <a:r>
              <a:rPr lang="th-TH" dirty="0"/>
              <a:t>สื่อที่มีข้อมูลแบบ </a:t>
            </a:r>
            <a:r>
              <a:rPr lang="en-US" dirty="0"/>
              <a:t>searchable text </a:t>
            </a:r>
            <a:r>
              <a:rPr lang="th-TH" dirty="0"/>
              <a:t>เช่น </a:t>
            </a:r>
            <a:r>
              <a:rPr lang="en-US" dirty="0"/>
              <a:t>Web </a:t>
            </a:r>
            <a:r>
              <a:rPr lang="th-TH" dirty="0"/>
              <a:t>หรือ </a:t>
            </a:r>
            <a:r>
              <a:rPr lang="en-US" dirty="0"/>
              <a:t>social media </a:t>
            </a:r>
            <a:r>
              <a:rPr lang="th-TH" dirty="0"/>
              <a:t>ระบบมีความสามารถในการกรองคำ เพื่อค้นหาข้อมูลที่เกี่ยวข้องกับ </a:t>
            </a:r>
            <a:r>
              <a:rPr lang="en-US" dirty="0"/>
              <a:t>entity </a:t>
            </a:r>
            <a:r>
              <a:rPr lang="th-TH" dirty="0"/>
              <a:t>ได้ แต่ใน ระบบที่เป็น </a:t>
            </a:r>
            <a:r>
              <a:rPr lang="en-US" dirty="0"/>
              <a:t>video </a:t>
            </a:r>
            <a:r>
              <a:rPr lang="th-TH" dirty="0"/>
              <a:t>หรือ </a:t>
            </a:r>
            <a:r>
              <a:rPr lang="en-US" dirty="0"/>
              <a:t>audio </a:t>
            </a:r>
            <a:r>
              <a:rPr lang="th-TH" dirty="0"/>
              <a:t>ท่านสามารถใช้ </a:t>
            </a:r>
            <a:r>
              <a:rPr lang="en-US" dirty="0"/>
              <a:t>external speech-to-text (STT) </a:t>
            </a:r>
            <a:r>
              <a:rPr lang="th-TH" dirty="0"/>
              <a:t>ในการถอดคำ และ ตรวจสอบ</a:t>
            </a:r>
            <a:endParaRPr lang="en-US" dirty="0"/>
          </a:p>
          <a:p>
            <a:r>
              <a:rPr lang="th-TH" dirty="0"/>
              <a:t>กรณีเป็น </a:t>
            </a:r>
            <a:r>
              <a:rPr lang="en-US" dirty="0"/>
              <a:t>TV content </a:t>
            </a:r>
            <a:r>
              <a:rPr lang="th-TH" dirty="0"/>
              <a:t>ระบบจะบันทึกทั้งภาพและเสียง เพื่อการตรวจสอบย้อนหลัง ซึ่งระยะเวลาที่เก็บได้ ขึ้นอยู่กับ </a:t>
            </a:r>
            <a:r>
              <a:rPr lang="en-US" dirty="0"/>
              <a:t>storage </a:t>
            </a:r>
            <a:r>
              <a:rPr lang="th-TH" dirty="0"/>
              <a:t>ที่ท่านเลือก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5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78B9-8AE0-C758-144C-911EFC793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 Crisis war room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066D-85E2-EBE7-DB27-16298D48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2651761"/>
          </a:xfrm>
        </p:spPr>
        <p:txBody>
          <a:bodyPr/>
          <a:lstStyle/>
          <a:p>
            <a:r>
              <a:rPr lang="th-TH" dirty="0"/>
              <a:t>สำหรับ การบันทึก เสียงจาก </a:t>
            </a:r>
            <a:r>
              <a:rPr lang="en-US" dirty="0"/>
              <a:t>Radio </a:t>
            </a:r>
            <a:r>
              <a:rPr lang="th-TH" dirty="0"/>
              <a:t>ท่านสามารถเลือกบันทึก ได้ทั้งจาก </a:t>
            </a:r>
            <a:r>
              <a:rPr lang="en-US" dirty="0"/>
              <a:t>source </a:t>
            </a:r>
            <a:r>
              <a:rPr lang="th-TH" dirty="0"/>
              <a:t>ที่เป็น </a:t>
            </a:r>
            <a:r>
              <a:rPr lang="en-US" dirty="0"/>
              <a:t>FM/AM Tuner Card </a:t>
            </a:r>
            <a:r>
              <a:rPr lang="th-TH" dirty="0"/>
              <a:t>และ </a:t>
            </a:r>
            <a:r>
              <a:rPr lang="en-US" dirty="0"/>
              <a:t>Internet Source</a:t>
            </a:r>
          </a:p>
          <a:p>
            <a:r>
              <a:rPr lang="th-TH" dirty="0"/>
              <a:t>ระบบสามารถทำการถอนคำพูดจาก </a:t>
            </a:r>
            <a:r>
              <a:rPr lang="en-US" dirty="0"/>
              <a:t>TV, Radio </a:t>
            </a:r>
            <a:r>
              <a:rPr lang="th-TH" dirty="0"/>
              <a:t>โดยอาศํย </a:t>
            </a:r>
            <a:r>
              <a:rPr lang="en-US" dirty="0"/>
              <a:t>STT </a:t>
            </a:r>
            <a:r>
              <a:rPr lang="th-TH" dirty="0"/>
              <a:t>จาก </a:t>
            </a:r>
            <a:r>
              <a:rPr lang="en-US" dirty="0"/>
              <a:t>Google </a:t>
            </a:r>
            <a:r>
              <a:rPr lang="en-US" dirty="0" err="1"/>
              <a:t>Dialogflow</a:t>
            </a:r>
            <a:r>
              <a:rPr lang="en-US" dirty="0"/>
              <a:t> </a:t>
            </a:r>
            <a:r>
              <a:rPr lang="th-TH" dirty="0"/>
              <a:t>หรือ </a:t>
            </a:r>
            <a:r>
              <a:rPr lang="en-US" dirty="0"/>
              <a:t>STT </a:t>
            </a:r>
            <a:r>
              <a:rPr lang="th-TH" dirty="0"/>
              <a:t>ตัวอื่นที่ท่านต้องการ</a:t>
            </a:r>
            <a:endParaRPr lang="en-US" dirty="0"/>
          </a:p>
          <a:p>
            <a:r>
              <a:rPr lang="th-TH" dirty="0"/>
              <a:t>การ </a:t>
            </a:r>
            <a:r>
              <a:rPr lang="en-US" dirty="0"/>
              <a:t>Crawling </a:t>
            </a:r>
            <a:r>
              <a:rPr lang="th-TH" dirty="0"/>
              <a:t>สามารถตั้งเวลาได้ตามที่ต้องการ </a:t>
            </a:r>
            <a:r>
              <a:rPr lang="en-US" dirty="0"/>
              <a:t>(interval time)</a:t>
            </a:r>
          </a:p>
        </p:txBody>
      </p:sp>
    </p:spTree>
    <p:extLst>
      <p:ext uri="{BB962C8B-B14F-4D97-AF65-F5344CB8AC3E}">
        <p14:creationId xmlns:p14="http://schemas.microsoft.com/office/powerpoint/2010/main" val="27369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5F204-E923-D84B-8C69-CADDDF06D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4777232" cy="1179576"/>
          </a:xfrm>
        </p:spPr>
        <p:txBody>
          <a:bodyPr/>
          <a:lstStyle/>
          <a:p>
            <a:r>
              <a:rPr lang="en-US" dirty="0"/>
              <a:t>System Diagram</a:t>
            </a:r>
          </a:p>
        </p:txBody>
      </p:sp>
      <p:pic>
        <p:nvPicPr>
          <p:cNvPr id="5" name="Content Placeholder 4" descr="A picture containing diagram, screenshot, design&#10;&#10;Description automatically generated">
            <a:extLst>
              <a:ext uri="{FF2B5EF4-FFF2-40B4-BE49-F238E27FC236}">
                <a16:creationId xmlns:a16="http://schemas.microsoft.com/office/drawing/2014/main" id="{BEB2EA25-94D2-5615-E388-591008874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45" y="480512"/>
            <a:ext cx="5726546" cy="6277344"/>
          </a:xfrm>
        </p:spPr>
      </p:pic>
    </p:spTree>
    <p:extLst>
      <p:ext uri="{BB962C8B-B14F-4D97-AF65-F5344CB8AC3E}">
        <p14:creationId xmlns:p14="http://schemas.microsoft.com/office/powerpoint/2010/main" val="214895102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345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Neue Haas Grotesk Text Pro</vt:lpstr>
      <vt:lpstr>AccentBoxVTI</vt:lpstr>
      <vt:lpstr>PR Crisis war room System</vt:lpstr>
      <vt:lpstr>อะไรคือ PR Crisis war room ?</vt:lpstr>
      <vt:lpstr>PR Crisis war room system</vt:lpstr>
      <vt:lpstr>PR Crisis war room system</vt:lpstr>
      <vt:lpstr>System Diagram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 Crisis war room System</dc:title>
  <dc:creator>Yarinda Pakornkitkarn</dc:creator>
  <cp:lastModifiedBy>Yarinda Pakornkitkarn</cp:lastModifiedBy>
  <cp:revision>1</cp:revision>
  <dcterms:created xsi:type="dcterms:W3CDTF">2023-06-17T06:30:31Z</dcterms:created>
  <dcterms:modified xsi:type="dcterms:W3CDTF">2023-06-17T07:17:14Z</dcterms:modified>
</cp:coreProperties>
</file>